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1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60"/>
  </p:normalViewPr>
  <p:slideViewPr>
    <p:cSldViewPr>
      <p:cViewPr>
        <p:scale>
          <a:sx n="76" d="100"/>
          <a:sy n="76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8EE3A-C10F-4DB1-B33E-6BB9159D4C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7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F41E-132F-4F3B-BBB4-EE880EE76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615EC-8AA1-49B9-AA17-E9C2A6F725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B5FCD-E720-47D0-8C7E-E6734267E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6718-0E8B-481E-BB5D-6684ED9F5F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E6B49-BBD7-453A-84FB-7C9CF98E60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B2B1C-9C12-4BAC-BCFE-A995CF652A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6F771-9323-4E38-B532-15490563AF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4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8EA27-EF23-481B-B6A7-C9831084A2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2C794-48AB-4CEA-A958-F06843974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6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24D92-566A-4552-A0D3-F0BC3A024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A32328-D3F4-4EAA-B359-729025CF82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6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Tình huống</a:t>
            </a:r>
            <a:r>
              <a:rPr lang="en-US" sz="2000">
                <a:latin typeface="Arial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Trên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ờng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ến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 em bị tuột quai cặp. Vừa lúc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ó, bạn Mai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ến. Em sẽ nói gì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bạn Mai giúp em cài lại quai cặp?</a:t>
            </a:r>
          </a:p>
          <a:p>
            <a:pPr>
              <a:spcBef>
                <a:spcPct val="50000"/>
              </a:spcBef>
            </a:pPr>
            <a:endParaRPr lang="en-US" sz="2000" b="1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55302" name="Picture 6" descr="Lich su khi nhan va goi dien tho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543800" cy="5562600"/>
          </a:xfrm>
          <a:prstGeom prst="rect">
            <a:avLst/>
          </a:prstGeom>
          <a:solidFill>
            <a:srgbClr val="993300"/>
          </a:solidFill>
          <a:ln w="57150">
            <a:solidFill>
              <a:srgbClr val="00CC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5438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Bài tập 1</a:t>
            </a:r>
            <a:endParaRPr lang="en-US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Vinh: (</a:t>
            </a:r>
            <a:r>
              <a:rPr lang="en-US" sz="2000" b="1" i="1">
                <a:latin typeface="Arial" charset="0"/>
              </a:rPr>
              <a:t>Nhấc máy khi nghe tiếng chuông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iện thoại reo</a:t>
            </a:r>
            <a:r>
              <a:rPr lang="en-US" sz="2000" b="1">
                <a:latin typeface="Arial" charset="0"/>
              </a:rPr>
              <a:t>) : - A lô, tôi xin nghe.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Nam: - A lô, Vinh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ấy à ? Tớ là Nam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Vinh: - Vinh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ây, chào bạn !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Nam: - Chân bạn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hết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au ch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a ?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Vinh: Cảm </a:t>
            </a:r>
            <a:r>
              <a:rPr lang="vi-VN" sz="2000" b="1">
                <a:latin typeface="Arial" charset="0"/>
              </a:rPr>
              <a:t>ơ</a:t>
            </a:r>
            <a:r>
              <a:rPr lang="en-US" sz="2000" b="1">
                <a:latin typeface="Arial" charset="0"/>
              </a:rPr>
              <a:t>n ! Chân tớ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ỡ rồi. Ngày mai tớ sẽ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học.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Nam: - Hay quá, ngày mai chúng mình sẽ gặp nhau nhé !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Vinh: - Chào Nam. Hẹn ngày mai gặp lại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7620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Arial" charset="0"/>
              </a:rPr>
              <a:t>1 </a:t>
            </a:r>
            <a:r>
              <a:rPr lang="en-US" sz="2000" b="1" dirty="0">
                <a:latin typeface="Arial" charset="0"/>
              </a:rPr>
              <a:t>   - A </a:t>
            </a:r>
            <a:r>
              <a:rPr lang="en-US" sz="2000" b="1" dirty="0" err="1">
                <a:latin typeface="Arial" charset="0"/>
              </a:rPr>
              <a:t>lô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tôi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xin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nghe</a:t>
            </a:r>
            <a:r>
              <a:rPr lang="en-US" sz="2000" b="1" dirty="0">
                <a:latin typeface="Arial" charset="0"/>
              </a:rPr>
              <a:t>.</a:t>
            </a:r>
          </a:p>
          <a:p>
            <a:r>
              <a:rPr lang="en-US" sz="2800" b="1" dirty="0">
                <a:latin typeface="Arial" charset="0"/>
              </a:rPr>
              <a:t>2</a:t>
            </a:r>
            <a:r>
              <a:rPr lang="en-US" sz="2000" b="1" dirty="0">
                <a:latin typeface="Arial" charset="0"/>
              </a:rPr>
              <a:t>    - </a:t>
            </a:r>
            <a:r>
              <a:rPr lang="en-US" sz="2000" b="1" dirty="0" err="1">
                <a:latin typeface="Arial" charset="0"/>
              </a:rPr>
              <a:t>Cháu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chào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bác</a:t>
            </a:r>
            <a:r>
              <a:rPr lang="en-US" sz="2000" b="1" dirty="0">
                <a:latin typeface="Arial" charset="0"/>
              </a:rPr>
              <a:t> ạ. </a:t>
            </a:r>
            <a:r>
              <a:rPr lang="en-US" sz="2000" b="1" dirty="0" err="1">
                <a:latin typeface="Arial" charset="0"/>
              </a:rPr>
              <a:t>Cháu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là</a:t>
            </a:r>
            <a:r>
              <a:rPr lang="en-US" sz="2000" b="1" dirty="0">
                <a:latin typeface="Arial" charset="0"/>
              </a:rPr>
              <a:t> Mai. </a:t>
            </a:r>
            <a:r>
              <a:rPr lang="en-US" sz="2000" b="1" dirty="0" err="1">
                <a:latin typeface="Arial" charset="0"/>
              </a:rPr>
              <a:t>Cháu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xin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phép</a:t>
            </a:r>
            <a:r>
              <a:rPr lang="en-US" sz="2000" b="1" dirty="0">
                <a:latin typeface="Arial" charset="0"/>
              </a:rPr>
              <a:t> </a:t>
            </a:r>
            <a:r>
              <a:rPr lang="vi-VN" sz="2000" b="1" dirty="0">
                <a:latin typeface="Arial" charset="0"/>
              </a:rPr>
              <a:t>đư</a:t>
            </a:r>
            <a:r>
              <a:rPr lang="en-US" sz="2000" b="1" dirty="0" err="1">
                <a:latin typeface="Arial" charset="0"/>
              </a:rPr>
              <a:t>ợc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nói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chuyện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với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bạn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Ngọc</a:t>
            </a:r>
            <a:r>
              <a:rPr lang="en-US" sz="2000" b="1" dirty="0">
                <a:latin typeface="Arial" charset="0"/>
              </a:rPr>
              <a:t>.</a:t>
            </a:r>
          </a:p>
          <a:p>
            <a:r>
              <a:rPr lang="en-US" sz="2800" b="1" dirty="0">
                <a:latin typeface="Arial" charset="0"/>
              </a:rPr>
              <a:t>3</a:t>
            </a:r>
            <a:r>
              <a:rPr lang="en-US" sz="2000" b="1" dirty="0">
                <a:latin typeface="Arial" charset="0"/>
              </a:rPr>
              <a:t>    - </a:t>
            </a:r>
            <a:r>
              <a:rPr lang="en-US" sz="2000" b="1" dirty="0" err="1">
                <a:latin typeface="Arial" charset="0"/>
              </a:rPr>
              <a:t>Cháu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cầm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máy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chờ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một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lát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nhé</a:t>
            </a:r>
            <a:r>
              <a:rPr lang="en-US" sz="2000" b="1" dirty="0">
                <a:latin typeface="Arial" charset="0"/>
              </a:rPr>
              <a:t>!</a:t>
            </a:r>
          </a:p>
          <a:p>
            <a:r>
              <a:rPr lang="en-US" sz="2800" b="1" dirty="0">
                <a:latin typeface="Arial" charset="0"/>
              </a:rPr>
              <a:t>4</a:t>
            </a:r>
            <a:r>
              <a:rPr lang="en-US" sz="2000" b="1" dirty="0">
                <a:latin typeface="Arial" charset="0"/>
              </a:rPr>
              <a:t>    - </a:t>
            </a:r>
            <a:r>
              <a:rPr lang="en-US" sz="2000" b="1" dirty="0" err="1">
                <a:latin typeface="Arial" charset="0"/>
              </a:rPr>
              <a:t>Dạ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cháu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cảm</a:t>
            </a:r>
            <a:r>
              <a:rPr lang="en-US" sz="2000" b="1" dirty="0">
                <a:latin typeface="Arial" charset="0"/>
              </a:rPr>
              <a:t> </a:t>
            </a:r>
            <a:r>
              <a:rPr lang="vi-VN" sz="2000" b="1" dirty="0">
                <a:latin typeface="Arial" charset="0"/>
              </a:rPr>
              <a:t>ơ</a:t>
            </a:r>
            <a:r>
              <a:rPr lang="en-US" sz="2000" b="1" dirty="0">
                <a:latin typeface="Arial" charset="0"/>
              </a:rPr>
              <a:t>n </a:t>
            </a:r>
            <a:r>
              <a:rPr lang="en-US" sz="2000" b="1" dirty="0" err="1">
                <a:latin typeface="Arial" charset="0"/>
              </a:rPr>
              <a:t>bác</a:t>
            </a:r>
            <a:r>
              <a:rPr lang="en-US" sz="2000" b="1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62000" y="914400"/>
            <a:ext cx="7391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Bài tập 2</a:t>
            </a:r>
            <a:r>
              <a:rPr lang="en-US" sz="2000" b="1">
                <a:latin typeface="Arial" charset="0"/>
              </a:rPr>
              <a:t>: Em hãy sắp xếp thứ tự các câu sau thành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oạn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ối thoại cho phù hợp bằng cách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ánh số từ 1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ến 4.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7724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 u="sng">
                <a:latin typeface="Arial" charset="0"/>
              </a:rPr>
              <a:t>Bài tập 3</a:t>
            </a:r>
            <a:r>
              <a:rPr lang="en-US" sz="2000" b="1">
                <a:latin typeface="Arial" charset="0"/>
              </a:rPr>
              <a:t>: Đánh dấu + vào       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những việc làm em cho là cần thiết khi nói chuyện qua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iện thoại.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 a) Nói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lễ phép, có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a gửi.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b) Nói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rõ ràng, mạch lạc.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c) Nói trống không.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d) Nói ngắn gọn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) Hét vào máy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iện thoại.</a:t>
            </a:r>
          </a:p>
          <a:p>
            <a:pPr marL="342900" indent="-342900"/>
            <a:endParaRPr lang="en-US" sz="2000">
              <a:latin typeface="Arial" charset="0"/>
            </a:endParaRPr>
          </a:p>
          <a:p>
            <a:pPr marL="342900" indent="-342900"/>
            <a:r>
              <a:rPr lang="en-US" sz="2000">
                <a:latin typeface="Arial" charset="0"/>
              </a:rPr>
              <a:t>          e) Nhấc và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ặt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iện thoại nhẹ nhàng.</a:t>
            </a:r>
          </a:p>
          <a:p>
            <a:pPr marL="342900" indent="-342900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3733800" y="8382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838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+</a:t>
            </a:r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8382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838200" y="3505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838200" y="419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838200" y="4800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838200" y="1676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371600" y="914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 </a:t>
            </a:r>
            <a:r>
              <a:rPr lang="en-US" sz="2000" b="1">
                <a:latin typeface="Arial" charset="0"/>
              </a:rPr>
              <a:t>Nên làm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838200" y="1524000"/>
            <a:ext cx="3581400" cy="3276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latin typeface="Arial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791200" y="838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Không nên làm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105400" y="1600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876800" y="1524000"/>
            <a:ext cx="3581400" cy="3276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 b="1">
              <a:latin typeface="Arial" charset="0"/>
            </a:endParaRP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4876800" y="1600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990600" y="1676400"/>
            <a:ext cx="37338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-Tự giới thiệu tên của mình.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- Nói n</a:t>
            </a:r>
            <a:r>
              <a:rPr lang="vi-VN" sz="2000" b="1">
                <a:latin typeface="Arial" charset="0"/>
              </a:rPr>
              <a:t>ă</a:t>
            </a:r>
            <a:r>
              <a:rPr lang="en-US" sz="2000" b="1">
                <a:latin typeface="Arial" charset="0"/>
              </a:rPr>
              <a:t>ng nhẹ nhàng, từ tốn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- Nói ngắn gọn.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- Lễ phép, có th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a gửi.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Nhấc và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ặt ống nghe nhẹ </a:t>
            </a:r>
          </a:p>
          <a:p>
            <a:r>
              <a:rPr lang="en-US" sz="2000" b="1">
                <a:latin typeface="Arial" charset="0"/>
              </a:rPr>
              <a:t>nhàng.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876800" y="1905000"/>
            <a:ext cx="4114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- Đặt ống nghe phát ra tiếng</a:t>
            </a:r>
          </a:p>
          <a:p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ộng lớn.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- Nói trống không.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 - Nói quá to hoặc quá nhỏ.</a:t>
            </a:r>
          </a:p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 - Nói nhanh hoặc hét vào máy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8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420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itfriend.org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thầy, cô giáo về dự giờ lớp 3B</dc:title>
  <dc:creator>Smart</dc:creator>
  <cp:lastModifiedBy>HTC</cp:lastModifiedBy>
  <cp:revision>39</cp:revision>
  <dcterms:created xsi:type="dcterms:W3CDTF">2010-11-30T14:44:46Z</dcterms:created>
  <dcterms:modified xsi:type="dcterms:W3CDTF">2021-02-20T14:29:11Z</dcterms:modified>
</cp:coreProperties>
</file>